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910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233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42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2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2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625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12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52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12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7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835EA-5107-4B96-B7F7-C9393FB0B20F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CC64F-1E19-473F-A77C-87795E0604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80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470802" cy="648072"/>
          </a:xfrm>
          <a:extLst/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Итоги конкурса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«Кадетский авангард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полугодие 2015-2016 учебного года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D:\Рабочй стол\Новый гд фото\IMG_20151226_1302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9" b="20606"/>
          <a:stretch/>
        </p:blipFill>
        <p:spPr bwMode="auto">
          <a:xfrm>
            <a:off x="3299752" y="4447245"/>
            <a:ext cx="5808503" cy="237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очй стол\Новый гд фото\IMG_20151226_1218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4141" b="16565"/>
          <a:stretch/>
        </p:blipFill>
        <p:spPr bwMode="auto">
          <a:xfrm>
            <a:off x="4283968" y="1310028"/>
            <a:ext cx="4608263" cy="296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чй стол\Новый гд фото\IMG_20151226_1256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5" r="10757" b="33535"/>
          <a:stretch/>
        </p:blipFill>
        <p:spPr bwMode="auto">
          <a:xfrm>
            <a:off x="44236" y="4447246"/>
            <a:ext cx="3134569" cy="237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бочй стол\Новый гд фото\IMG_20151226_12545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6" t="7273" r="9394" b="30303"/>
          <a:stretch/>
        </p:blipFill>
        <p:spPr bwMode="auto">
          <a:xfrm>
            <a:off x="467544" y="1898946"/>
            <a:ext cx="3607239" cy="237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605" y="849571"/>
            <a:ext cx="27697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</a:t>
            </a:r>
            <a:r>
              <a:rPr lang="ru-RU" dirty="0" smtClean="0"/>
              <a:t>место – 7А класс</a:t>
            </a:r>
          </a:p>
          <a:p>
            <a:r>
              <a:rPr lang="ru-RU" dirty="0" smtClean="0"/>
              <a:t>2 место  - 10 класс </a:t>
            </a:r>
          </a:p>
          <a:p>
            <a:r>
              <a:rPr lang="ru-RU" smtClean="0"/>
              <a:t>3 </a:t>
            </a:r>
            <a:r>
              <a:rPr lang="ru-RU" dirty="0"/>
              <a:t>место – 5А, 6 и 8 классы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85955" y="12650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01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Итоги конкурса «Кадетский авангард» 1 полугодие 2015-2016 учебного года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конкурса «Кадетский авангард» 1 полугодие 2015-2016 учебного года </dc:title>
  <dc:creator>USER</dc:creator>
  <cp:lastModifiedBy>USER</cp:lastModifiedBy>
  <cp:revision>1</cp:revision>
  <dcterms:created xsi:type="dcterms:W3CDTF">2015-12-28T06:21:26Z</dcterms:created>
  <dcterms:modified xsi:type="dcterms:W3CDTF">2015-12-28T06:21:41Z</dcterms:modified>
</cp:coreProperties>
</file>